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67" r:id="rId2"/>
    <p:sldId id="293" r:id="rId3"/>
    <p:sldId id="272" r:id="rId4"/>
    <p:sldId id="273" r:id="rId5"/>
    <p:sldId id="268" r:id="rId6"/>
    <p:sldId id="264" r:id="rId7"/>
    <p:sldId id="259" r:id="rId8"/>
    <p:sldId id="263" r:id="rId9"/>
    <p:sldId id="262" r:id="rId10"/>
    <p:sldId id="266" r:id="rId11"/>
    <p:sldId id="257" r:id="rId12"/>
    <p:sldId id="258" r:id="rId13"/>
    <p:sldId id="261" r:id="rId14"/>
    <p:sldId id="265" r:id="rId15"/>
    <p:sldId id="260" r:id="rId16"/>
    <p:sldId id="271" r:id="rId17"/>
    <p:sldId id="275" r:id="rId18"/>
    <p:sldId id="277" r:id="rId19"/>
    <p:sldId id="279" r:id="rId20"/>
    <p:sldId id="280" r:id="rId21"/>
    <p:sldId id="285" r:id="rId22"/>
    <p:sldId id="286" r:id="rId23"/>
    <p:sldId id="281" r:id="rId24"/>
    <p:sldId id="287" r:id="rId25"/>
    <p:sldId id="288" r:id="rId26"/>
    <p:sldId id="289" r:id="rId27"/>
    <p:sldId id="290" r:id="rId28"/>
    <p:sldId id="291" r:id="rId29"/>
    <p:sldId id="292" r:id="rId30"/>
    <p:sldId id="270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94660"/>
  </p:normalViewPr>
  <p:slideViewPr>
    <p:cSldViewPr snapToGrid="0">
      <p:cViewPr varScale="1">
        <p:scale>
          <a:sx n="54" d="100"/>
          <a:sy n="54" d="100"/>
        </p:scale>
        <p:origin x="9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CF8A6-8D29-46BA-9B08-7966E2A4BC2B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6F03-8AD8-4E85-9531-488DE530B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55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3FF7AD-D32C-4870-9B69-EC44D5F5BE8A}" type="slidenum">
              <a:rPr lang="en-GB" altLang="en-US" smtClean="0"/>
              <a:pPr/>
              <a:t>17</a:t>
            </a:fld>
            <a:endParaRPr lang="en-GB" altLang="en-US" smtClean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9183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DEBC60-E865-4B4A-AD3E-4092C03E99F5}" type="slidenum">
              <a:rPr lang="en-GB" altLang="en-US" smtClean="0"/>
              <a:pPr/>
              <a:t>18</a:t>
            </a:fld>
            <a:endParaRPr lang="en-GB" altLang="en-US" smtClean="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3074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8EB2D73-F132-4E32-890E-ED514A7E8506}" type="slidenum">
              <a:rPr lang="en-GB" altLang="en-US" smtClean="0"/>
              <a:pPr/>
              <a:t>20</a:t>
            </a:fld>
            <a:endParaRPr lang="en-GB" altLang="en-US" smtClean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5238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4A756C3-2E42-4F2D-A162-87E3BC204B48}" type="slidenum">
              <a:rPr lang="en-GB" altLang="en-US" smtClean="0"/>
              <a:pPr/>
              <a:t>21</a:t>
            </a:fld>
            <a:endParaRPr lang="en-GB" altLang="en-US" smtClean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1346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B2D7DA-00BF-4F29-8D25-9DF74709E098}" type="slidenum">
              <a:rPr lang="en-GB" altLang="en-US" smtClean="0"/>
              <a:pPr/>
              <a:t>22</a:t>
            </a:fld>
            <a:endParaRPr lang="en-GB" altLang="en-US" smtClean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813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AD1C06-AA02-42B2-91B4-5723E31DF5BE}" type="slidenum">
              <a:rPr lang="en-GB" altLang="en-US" smtClean="0"/>
              <a:pPr/>
              <a:t>24</a:t>
            </a:fld>
            <a:endParaRPr lang="en-GB" altLang="en-US" smtClean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35286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12B29B-CA02-4048-9878-6CA663D2B078}" type="slidenum">
              <a:rPr lang="en-GB" altLang="en-US" smtClean="0"/>
              <a:pPr/>
              <a:t>26</a:t>
            </a:fld>
            <a:endParaRPr lang="en-GB" altLang="en-US" smtClean="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07791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99397A2-62C5-4E34-ABAD-81DB1995FBAC}" type="slidenum">
              <a:rPr lang="en-GB" altLang="en-US" sz="1200">
                <a:latin typeface="Times New Roman" pitchFamily="18" charset="0"/>
              </a:rPr>
              <a:pPr algn="r" eaLnBrk="0" hangingPunct="0"/>
              <a:t>29</a:t>
            </a:fld>
            <a:endParaRPr lang="en-GB" altLang="en-US" sz="1200">
              <a:latin typeface="Times New Roman" pitchFamily="18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/>
              <a:t>Light</a:t>
            </a:r>
          </a:p>
          <a:p>
            <a:r>
              <a:rPr lang="en-GB" altLang="en-US" smtClean="0"/>
              <a:t>Stove</a:t>
            </a:r>
          </a:p>
          <a:p>
            <a:r>
              <a:rPr lang="en-GB" altLang="en-US" smtClean="0"/>
              <a:t>Jembe</a:t>
            </a:r>
          </a:p>
          <a:p>
            <a:r>
              <a:rPr lang="en-GB" altLang="en-US" smtClean="0"/>
              <a:t>Water  container</a:t>
            </a:r>
          </a:p>
        </p:txBody>
      </p:sp>
    </p:spTree>
    <p:extLst>
      <p:ext uri="{BB962C8B-B14F-4D97-AF65-F5344CB8AC3E}">
        <p14:creationId xmlns:p14="http://schemas.microsoft.com/office/powerpoint/2010/main" val="250175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57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48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41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1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72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13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29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88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84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29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33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AACAB-3660-40D0-8848-642175959E24}" type="datetimeFigureOut">
              <a:rPr lang="en-GB" smtClean="0"/>
              <a:t>05/04/2018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C8C90-0316-4117-B514-2236D43343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03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095" y="1864192"/>
            <a:ext cx="11542294" cy="3665621"/>
          </a:xfrm>
          <a:noFill/>
        </p:spPr>
        <p:txBody>
          <a:bodyPr>
            <a:norm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‘Please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come prepared to speak 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for a maximum of 12 minutes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on a success, a challenge and a point of learning from your project. We don’t have time for a comprehensive overview of all your activities so try to focus on shared areas of concern and what might encourage and help others at the workshop</a:t>
            </a:r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.’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dvantage_Africa_new logo_19th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6103906"/>
            <a:ext cx="27003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65027" y="1151306"/>
            <a:ext cx="138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Susan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3420"/>
            <a:ext cx="1173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Session 2: Learning from Each Other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28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isi - caring for most vulnerable community member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abled children and wheelchair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63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lth kit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7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rondo memory work trainee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43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aria preventio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78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rondo drug and alcohol counsellin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11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" y="1151306"/>
            <a:ext cx="11542294" cy="3665621"/>
          </a:xfrm>
          <a:noFill/>
        </p:spPr>
        <p:txBody>
          <a:bodyPr>
            <a:normAutofit/>
          </a:bodyPr>
          <a:lstStyle/>
          <a:p>
            <a:r>
              <a:rPr lang="en-GB" sz="19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SNUPA</a:t>
            </a:r>
            <a:endParaRPr lang="en-GB" sz="19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dvantage_Africa_new logo_19th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6103906"/>
            <a:ext cx="27003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65027" y="1151306"/>
            <a:ext cx="138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Susan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4" descr="IMG_37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61342"/>
            <a:ext cx="5272087" cy="7029451"/>
          </a:xfrm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1312480" y="6261671"/>
            <a:ext cx="37437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 dirty="0" smtClean="0">
                <a:solidFill>
                  <a:schemeClr val="bg1"/>
                </a:solidFill>
              </a:rPr>
              <a:t>Myths (Simon)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Albinism (1)"/>
          <p:cNvPicPr>
            <a:picLocks noChangeAspect="1" noChangeArrowheads="1"/>
          </p:cNvPicPr>
          <p:nvPr/>
        </p:nvPicPr>
        <p:blipFill rotWithShape="1">
          <a:blip r:embed="rId4"/>
          <a:srcRect r="35613"/>
          <a:stretch/>
        </p:blipFill>
        <p:spPr bwMode="auto">
          <a:xfrm>
            <a:off x="5975287" y="24384"/>
            <a:ext cx="5887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633216" y="6254638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 dirty="0" smtClean="0">
                <a:solidFill>
                  <a:schemeClr val="bg1"/>
                </a:solidFill>
              </a:rPr>
              <a:t>Abuse (Le</a:t>
            </a:r>
            <a:r>
              <a:rPr lang="en-US" altLang="en-US" sz="2400" b="1" dirty="0">
                <a:solidFill>
                  <a:schemeClr val="bg1"/>
                </a:solidFill>
              </a:rPr>
              <a:t>s</a:t>
            </a:r>
            <a:r>
              <a:rPr lang="en-GB" altLang="en-US" sz="2400" b="1" dirty="0" smtClean="0">
                <a:solidFill>
                  <a:schemeClr val="bg1"/>
                </a:solidFill>
              </a:rPr>
              <a:t>ah)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819" name="Picture 4" descr="IMG_39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240464" y="6400800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>
                <a:solidFill>
                  <a:schemeClr val="bg1"/>
                </a:solidFill>
              </a:rPr>
              <a:t>Raising Awareness</a:t>
            </a:r>
            <a:endParaRPr lang="en-US" alt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1" name="Picture 7" descr="73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" y="-100013"/>
            <a:ext cx="10620376" cy="6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3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antage_Africa_new logo_19th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6103906"/>
            <a:ext cx="27003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65027" y="1151306"/>
            <a:ext cx="138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Susan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61" y="1252141"/>
            <a:ext cx="7433955" cy="343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7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7347" name="Picture 4" descr="IMG_38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6240464" y="6381750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6240464" y="6400800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743700" y="6427788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 b="1" dirty="0" smtClean="0">
                <a:solidFill>
                  <a:schemeClr val="bg1"/>
                </a:solidFill>
              </a:rPr>
              <a:t>Education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2" name="Rectangle 3" descr="Albinism (33)"/>
          <p:cNvSpPr>
            <a:spLocks noGrp="1" noChangeAspect="1" noChangeArrowheads="1"/>
          </p:cNvSpPr>
          <p:nvPr isPhoto="1"/>
        </p:nvSpPr>
        <p:spPr bwMode="auto">
          <a:xfrm>
            <a:off x="-1555451" y="-47300"/>
            <a:ext cx="9396252" cy="704718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6383338" y="6427788"/>
            <a:ext cx="414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 dirty="0" smtClean="0"/>
              <a:t>Skin cancer</a:t>
            </a:r>
            <a:endParaRPr lang="en-US" altLang="en-US" sz="2400" b="1" dirty="0"/>
          </a:p>
        </p:txBody>
      </p:sp>
      <p:pic>
        <p:nvPicPr>
          <p:cNvPr id="5" name="Picture 5" descr="Albinism (15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1796" y="-43147"/>
            <a:ext cx="5540375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702673" y="6432253"/>
            <a:ext cx="2592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Skin Cancer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Uganda2015 28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36951" y="-100013"/>
            <a:ext cx="5326063" cy="7100888"/>
          </a:xfrm>
          <a:ln algn="in">
            <a:solidFill>
              <a:srgbClr val="000000"/>
            </a:solidFill>
          </a:ln>
        </p:spPr>
      </p:pic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6240464" y="6381750"/>
            <a:ext cx="2592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 dirty="0" err="1">
                <a:solidFill>
                  <a:schemeClr val="bg1"/>
                </a:solidFill>
              </a:rPr>
              <a:t>Alaisa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3" name="Picture 4" descr="IMG_83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6743700" y="638175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 b="1" dirty="0" smtClean="0">
                <a:solidFill>
                  <a:schemeClr val="bg1"/>
                </a:solidFill>
              </a:rPr>
              <a:t>Sunscreen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58" name="Rectangle 3" descr="Albinism (52)"/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6167439" y="6381750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 dirty="0">
                <a:solidFill>
                  <a:schemeClr val="bg1"/>
                </a:solidFill>
              </a:rPr>
              <a:t>Sunscreen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0898" name="Rectangle 3" descr="IMG_4065"/>
          <p:cNvSpPr>
            <a:spLocks noGrp="1" noChangeAspect="1" noChangeArrowheads="1"/>
          </p:cNvSpPr>
          <p:nvPr isPhoto="1"/>
        </p:nvSpPr>
        <p:spPr bwMode="auto">
          <a:xfrm>
            <a:off x="334963" y="-26988"/>
            <a:ext cx="10369551" cy="691197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2213769" y="6400800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 dirty="0" smtClean="0">
                <a:solidFill>
                  <a:schemeClr val="bg1"/>
                </a:solidFill>
              </a:rPr>
              <a:t>Cryotherapy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2946" name="Rectangle 3" descr="Albinism (49)"/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6240464" y="6381750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 dirty="0" smtClean="0"/>
              <a:t>Surgery (Justine)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057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1" name="Picture 4" descr="Assessment for Frank aged 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08350" y="-100013"/>
            <a:ext cx="5380038" cy="7173913"/>
          </a:xfrm>
          <a:ln algn="in">
            <a:solidFill>
              <a:srgbClr val="000000"/>
            </a:solidFill>
          </a:ln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591176" y="6381750"/>
            <a:ext cx="309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>
                <a:solidFill>
                  <a:schemeClr val="bg1"/>
                </a:solidFill>
              </a:rPr>
              <a:t>Visual impairment</a:t>
            </a:r>
            <a:endParaRPr lang="en-US" alt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4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0354" name="Rectangle 3" descr="IMG_4423"/>
          <p:cNvSpPr>
            <a:spLocks noGrp="1" noChangeAspect="1" noChangeArrowheads="1"/>
          </p:cNvSpPr>
          <p:nvPr isPhoto="1"/>
        </p:nvSpPr>
        <p:spPr bwMode="auto">
          <a:xfrm>
            <a:off x="1487488" y="-26988"/>
            <a:ext cx="10369551" cy="691197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6240464" y="6381750"/>
            <a:ext cx="4427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en-US" sz="2400" b="1" dirty="0">
                <a:solidFill>
                  <a:schemeClr val="bg1"/>
                </a:solidFill>
              </a:rPr>
              <a:t>Growing capacity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8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43113" y="404813"/>
            <a:ext cx="8229600" cy="1143000"/>
          </a:xfrm>
        </p:spPr>
        <p:txBody>
          <a:bodyPr anchor="b"/>
          <a:lstStyle/>
          <a:p>
            <a:r>
              <a:rPr lang="en-GB" altLang="en-US" sz="5400" b="1">
                <a:solidFill>
                  <a:srgbClr val="980F20"/>
                </a:solidFill>
                <a:latin typeface="Trebuchet MS" pitchFamily="34" charset="0"/>
              </a:rPr>
              <a:t>What have we </a:t>
            </a:r>
            <a:r>
              <a:rPr lang="en-US" altLang="en-US" sz="5400" b="1">
                <a:solidFill>
                  <a:srgbClr val="980F20"/>
                </a:solidFill>
                <a:latin typeface="Trebuchet MS" pitchFamily="34" charset="0"/>
              </a:rPr>
              <a:t>Learned?</a:t>
            </a:r>
            <a:endParaRPr lang="en-GB" altLang="en-US" sz="5400" b="1">
              <a:solidFill>
                <a:srgbClr val="980F20"/>
              </a:solidFill>
              <a:latin typeface="Trebuchet MS" pitchFamily="34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5" y="1628776"/>
            <a:ext cx="8713788" cy="4429125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alt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Ignorance, fear and neglect causes exclusion, chronic poverty, and death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Importance of a holistic approach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Practical help needed alongside rights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Complexities of fundraising</a:t>
            </a:r>
          </a:p>
          <a:p>
            <a:pPr>
              <a:buFont typeface="Wingdings" pitchFamily="2" charset="2"/>
              <a:buChar char="§"/>
            </a:pPr>
            <a:r>
              <a:rPr lang="en-GB" alt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Genuine partnership and leadership</a:t>
            </a:r>
            <a:endParaRPr lang="en-US" altLang="en-US" sz="3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always seems impossible until it’s done</a:t>
            </a:r>
            <a:endParaRPr lang="en-GB" altLang="en-US" sz="3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GB" altLang="en-US" b="1" dirty="0" smtClean="0"/>
          </a:p>
        </p:txBody>
      </p:sp>
      <p:pic>
        <p:nvPicPr>
          <p:cNvPr id="101379" name="Picture 6" descr="Advantage_Africa_new logo_19thO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2500" y="6196012"/>
            <a:ext cx="23495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5" descr="18839520_1248238605289043_8879263780269238387_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3701" y="6297613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92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288" y="1820390"/>
            <a:ext cx="11542294" cy="2006759"/>
          </a:xfrm>
          <a:noFill/>
        </p:spPr>
        <p:txBody>
          <a:bodyPr>
            <a:noAutofit/>
          </a:bodyPr>
          <a:lstStyle/>
          <a:p>
            <a:r>
              <a:rPr lang="en-GB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Mitaboni</a:t>
            </a: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Primary School</a:t>
            </a:r>
            <a:endParaRPr lang="en-GB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dvantage_Africa_new logo_19th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6103906"/>
            <a:ext cx="27003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65027" y="1151306"/>
            <a:ext cx="138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Susan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antage_Africa_new logo_19th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6103906"/>
            <a:ext cx="27003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65027" y="1151306"/>
            <a:ext cx="138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Susan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78" y="1083681"/>
            <a:ext cx="7439334" cy="369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490207"/>
            <a:ext cx="7617275" cy="57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84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DPO DOCUMENTS\KDPO DOCUMENTS\Pictures and videos\from kdpo camera Nov 2015\Phots from KDPO camera Oct 2015\DSC011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54" y="193431"/>
            <a:ext cx="7104183" cy="6523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365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KDPO DOCUMENTS\KDPO DOCUMENTS\Pictures and videos\Drama Group\KDPO Drama smal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012"/>
            <a:ext cx="4769224" cy="629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449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DPO DOCUMENTS\KDPO DOCUMENTS\Pictures and videos\from kdpo camera Nov 2015\Phots from KDPO camera Oct 2015\DSC0076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30" y="251012"/>
            <a:ext cx="7046258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474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KDPO DOCUMENTS\KDPO DOCUMENTS\Pictures and videos\Motivation wheelchair training\IMG_52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95" y="161365"/>
            <a:ext cx="7153834" cy="6436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206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DPO DOCUMENTS\KDPO DOCUMENTS\Pictures and videos\from Phone KDPO 2\IMG_20180307_1300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8" y="304800"/>
            <a:ext cx="8839200" cy="6239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956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80220_13034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1" y="519953"/>
            <a:ext cx="10112188" cy="6131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92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DPO DOCUMENTS\KDPO DOCUMENTS\Pictures and videos\from Phone KDPO 2\IMG_20180306_0738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8" y="215153"/>
            <a:ext cx="4428565" cy="507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KDPO DOCUMENTS\KDPO DOCUMENTS\Pictures and videos\from Phone KDPO 2\IMG_20180306_0737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7" y="1667435"/>
            <a:ext cx="5809129" cy="3621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332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KDPO DOCUMENTS\KDPO DOCUMENTS\Pictures and videos\Goats &amp; Poultry Charles Hayward\IMG_54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41" y="340659"/>
            <a:ext cx="7368988" cy="6275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29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176" y="1881350"/>
            <a:ext cx="11542294" cy="2006759"/>
          </a:xfrm>
          <a:noFill/>
        </p:spPr>
        <p:txBody>
          <a:bodyPr>
            <a:noAutofit/>
          </a:bodyPr>
          <a:lstStyle/>
          <a:p>
            <a:r>
              <a:rPr lang="en-GB" sz="7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Thinu</a:t>
            </a:r>
            <a:r>
              <a:rPr lang="en-GB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Primary School</a:t>
            </a:r>
            <a:endParaRPr lang="en-GB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dvantage_Africa_new logo_19th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6103906"/>
            <a:ext cx="27003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65027" y="1151306"/>
            <a:ext cx="138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Susan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9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DPO DOCUMENTS\KDPO DOCUMENTS\Pictures and videos\from Phone KDPO 2\IMG_20180209_1211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0" y="340658"/>
            <a:ext cx="9628094" cy="6185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073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KDPO DOCUMENTS\Pictures and videos\KDPO motorbike to masongaleni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18" y="304800"/>
            <a:ext cx="7960658" cy="629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3312" y="1151306"/>
            <a:ext cx="10441966" cy="3665621"/>
          </a:xfrm>
          <a:noFill/>
        </p:spPr>
        <p:txBody>
          <a:bodyPr>
            <a:normAutofit/>
          </a:bodyPr>
          <a:lstStyle/>
          <a:p>
            <a:r>
              <a:rPr lang="en-GB" sz="19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SPAU</a:t>
            </a:r>
            <a:endParaRPr lang="en-GB" sz="19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dvantage_Africa_new logo_19thO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6103906"/>
            <a:ext cx="27003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65027" y="1151306"/>
            <a:ext cx="138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Susan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7"/>
          <a:stretch/>
        </p:blipFill>
        <p:spPr>
          <a:xfrm>
            <a:off x="1353312" y="2088276"/>
            <a:ext cx="1975104" cy="21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4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rondo wa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07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rondo chicken rearing resourc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rondo successful chicken farm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39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rondo pig-rearin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95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8|0.4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165</Words>
  <Application>Microsoft Office PowerPoint</Application>
  <PresentationFormat>Widescreen</PresentationFormat>
  <Paragraphs>45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‘Please come prepared to speak for a maximum of 12 minutes on a success, a challenge and a point of learning from your project. We don’t have time for a comprehensive overview of all your activities so try to focus on shared areas of concern and what might encourage and help others at the workshop.’ </vt:lpstr>
      <vt:lpstr>PowerPoint Presentation</vt:lpstr>
      <vt:lpstr>Mitaboni Primary School</vt:lpstr>
      <vt:lpstr>Thinu Primary School</vt:lpstr>
      <vt:lpstr>SPAU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SNUPA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we Learned?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</dc:creator>
  <cp:lastModifiedBy>Rob</cp:lastModifiedBy>
  <cp:revision>16</cp:revision>
  <dcterms:created xsi:type="dcterms:W3CDTF">2018-04-03T16:42:15Z</dcterms:created>
  <dcterms:modified xsi:type="dcterms:W3CDTF">2018-04-05T15:58:55Z</dcterms:modified>
</cp:coreProperties>
</file>