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0" r:id="rId5"/>
    <p:sldId id="262" r:id="rId6"/>
    <p:sldId id="261" r:id="rId7"/>
    <p:sldId id="259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095" y="1122363"/>
            <a:ext cx="11542294" cy="3481721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leadership and management?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</a:t>
            </a:r>
            <a:r>
              <a:rPr lang="en-GB" sz="4000" b="1" smtClean="0">
                <a:solidFill>
                  <a:srgbClr val="C00000"/>
                </a:solidFill>
                <a:latin typeface="Trebuchet MS" panose="020B0603020202020204" pitchFamily="34" charset="0"/>
              </a:rPr>
              <a:t>17: </a:t>
            </a:r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Managing People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06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" y="130644"/>
            <a:ext cx="4764584" cy="66353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2020" y="130644"/>
            <a:ext cx="4739569" cy="6635397"/>
          </a:xfrm>
          <a:prstGeom prst="rect">
            <a:avLst/>
          </a:prstGeom>
        </p:spPr>
      </p:pic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88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24" y="98657"/>
            <a:ext cx="4776537" cy="66871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504" y="98657"/>
            <a:ext cx="4738272" cy="6687152"/>
          </a:xfrm>
          <a:prstGeom prst="rect">
            <a:avLst/>
          </a:prstGeom>
        </p:spPr>
      </p:pic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912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4"/>
            <a:ext cx="12192000" cy="2811962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Action Points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73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757" y="305551"/>
            <a:ext cx="8445968" cy="5798355"/>
          </a:xfrm>
          <a:prstGeom prst="rect">
            <a:avLst/>
          </a:prstGeom>
        </p:spPr>
      </p:pic>
      <p:pic>
        <p:nvPicPr>
          <p:cNvPr id="3" name="Picture 2" descr="Advantage_Africa_new logo_19thO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58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095" y="1122363"/>
            <a:ext cx="11542294" cy="320900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skills are needed to manage people well?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40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66"/>
          <a:stretch/>
        </p:blipFill>
        <p:spPr>
          <a:xfrm>
            <a:off x="1476583" y="736315"/>
            <a:ext cx="9159333" cy="5861003"/>
          </a:xfrm>
          <a:prstGeom prst="rect">
            <a:avLst/>
          </a:prstGeom>
        </p:spPr>
      </p:pic>
      <p:pic>
        <p:nvPicPr>
          <p:cNvPr id="3" name="Picture 2" descr="Advantage_Africa_new logo_19thO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80084" y="126305"/>
            <a:ext cx="6882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C00000"/>
                </a:solidFill>
                <a:latin typeface="Trebuchet MS" panose="020B0603020202020204" pitchFamily="34" charset="0"/>
              </a:rPr>
              <a:t>The Management Iceberg</a:t>
            </a:r>
          </a:p>
        </p:txBody>
      </p:sp>
    </p:spTree>
    <p:extLst>
      <p:ext uri="{BB962C8B-B14F-4D97-AF65-F5344CB8AC3E}">
        <p14:creationId xmlns:p14="http://schemas.microsoft.com/office/powerpoint/2010/main" val="191774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Some tips for managing people well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605" y="1473256"/>
            <a:ext cx="6339720" cy="4482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4853" y="1505549"/>
            <a:ext cx="98510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someone to lean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Give your team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a good listener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Share success</a:t>
            </a:r>
          </a:p>
        </p:txBody>
      </p:sp>
    </p:spTree>
    <p:extLst>
      <p:ext uri="{BB962C8B-B14F-4D97-AF65-F5344CB8AC3E}">
        <p14:creationId xmlns:p14="http://schemas.microsoft.com/office/powerpoint/2010/main" val="237385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Some tips for managing people well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4853" y="1505549"/>
            <a:ext cx="98510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Delegate responsibly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 your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confident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02"/>
          <a:stretch/>
        </p:blipFill>
        <p:spPr>
          <a:xfrm>
            <a:off x="5235746" y="1335504"/>
            <a:ext cx="6469728" cy="474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7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0315" y="1495577"/>
            <a:ext cx="52818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Manage from the front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Trust your instinct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compassionate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Set clear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ready to change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91663" y="3134953"/>
            <a:ext cx="186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Bashir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Some tips for managing people well</a:t>
            </a:r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8"/>
          <a:stretch/>
        </p:blipFill>
        <p:spPr>
          <a:xfrm>
            <a:off x="5173579" y="905081"/>
            <a:ext cx="6573842" cy="5234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0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4"/>
            <a:ext cx="12192000" cy="2811962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Managing People Questionnaire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085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578" y="130644"/>
            <a:ext cx="4976765" cy="642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3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137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Trebuchet MS</vt:lpstr>
      <vt:lpstr>Office Theme</vt:lpstr>
      <vt:lpstr>What is the difference between leadership and management?</vt:lpstr>
      <vt:lpstr>PowerPoint Presentation</vt:lpstr>
      <vt:lpstr>What skills are needed to manage people well?</vt:lpstr>
      <vt:lpstr>PowerPoint Presentation</vt:lpstr>
      <vt:lpstr>PowerPoint Presentation</vt:lpstr>
      <vt:lpstr>PowerPoint Presentation</vt:lpstr>
      <vt:lpstr>PowerPoint Presentation</vt:lpstr>
      <vt:lpstr>Managing People Questionnaire</vt:lpstr>
      <vt:lpstr>PowerPoint Presentation</vt:lpstr>
      <vt:lpstr>PowerPoint Presentation</vt:lpstr>
      <vt:lpstr>PowerPoint Presentation</vt:lpstr>
      <vt:lpstr>Action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Andrew</cp:lastModifiedBy>
  <cp:revision>26</cp:revision>
  <dcterms:created xsi:type="dcterms:W3CDTF">2018-02-05T11:13:09Z</dcterms:created>
  <dcterms:modified xsi:type="dcterms:W3CDTF">2018-04-05T08:24:20Z</dcterms:modified>
</cp:coreProperties>
</file>